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B3588-C3CC-4B52-B2DA-363DAD0FBE0A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50EE0-810D-4363-A2F5-8F3CC54E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btenders.gov.in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WHY DIGITAL SIGNATURE CERTIFICATE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199" y="1066800"/>
            <a:ext cx="8329613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DIGITAL SIGNATURE CERTIFICATE (DSC) IS MANDATORY  FOR FLOATING OF e-NIT THROUGH THE </a:t>
            </a:r>
            <a:r>
              <a:rPr lang="en-US" sz="2800" b="1" dirty="0"/>
              <a:t>STATE </a:t>
            </a:r>
            <a:r>
              <a:rPr lang="en-US" sz="2800" b="1" dirty="0" smtClean="0"/>
              <a:t>GOVRNMENT-TENDER PORTAL</a:t>
            </a:r>
            <a:r>
              <a:rPr lang="en-US" sz="2800" b="1" dirty="0" smtClean="0">
                <a:hlinkClick r:id="rId2"/>
              </a:rPr>
              <a:t>https</a:t>
            </a:r>
            <a:r>
              <a:rPr lang="en-US" sz="2800" b="1" dirty="0">
                <a:hlinkClick r:id="rId2"/>
              </a:rPr>
              <a:t>://</a:t>
            </a:r>
            <a:r>
              <a:rPr lang="en-US" sz="2800" b="1" dirty="0" smtClean="0">
                <a:hlinkClick r:id="rId2"/>
              </a:rPr>
              <a:t>wbtenders.gov.in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DSC IS ALSO MANDATORY FOR e-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pradan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 MODULE OF INTEGRATED FINANCIAL  MANAGEMENT SYSTEM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(IFMS).e-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pradan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HAS ALRADY BEEN INTRODUCED. AS PER G.O. NO.4905-F(Y) DATED 17/9/2014.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E-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pradan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IS ONLINE PAYMENT SYSTEM AGAINST BILL(S) SUBMITTED BY DDO TO TREASURY/PAY ACCOUNTS OFFICE.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PROCUREMENT OF DSC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0063" y="1357313"/>
            <a:ext cx="8186737" cy="48291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CONTACT  M/S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emudhra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consumer service Ltd.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(contact no- 918043360000) WTL RECOMMENDED VENDOR/ANY OTHER VENDOR NIC AUTHORISED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FILL UP PRESCRIBED DSC  APPLICATION  FORM BY NIT AUTHORITY.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DSC PROCUREMENT COST WILL BE BOURNED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BY UNIVERSITY/COLLEGE/INSTITUTION AS RATE  FIXED BY FINANCE DEPARTMENT.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USB  TOKEN(DONGLE) WILL BE SUPLIED BY VENDOR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TO NIT AUTHORITY.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E- TENDER IS MANDATORY FOR ANY PURCHASE/PROCURMENT/WORKS BEYOND Rs 5,00,00/- ( Rupees Five </a:t>
            </a:r>
            <a:r>
              <a:rPr lang="en-US" sz="3600" dirty="0" err="1" smtClean="0"/>
              <a:t>lakh</a:t>
            </a:r>
            <a:r>
              <a:rPr lang="en-US" sz="3600" dirty="0" smtClean="0"/>
              <a:t>) as per G. O. No- 3060-F(Y) dated 11/06/2014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		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9144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4000" dirty="0" smtClean="0"/>
              <a:t>	Training regarding E- Tender process will be arranged by Higher Education Department in 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week of May,2015. Schedule of training process will be notified on department </a:t>
            </a:r>
            <a:r>
              <a:rPr lang="en-US" sz="3600" dirty="0" smtClean="0"/>
              <a:t>website.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133</Words>
  <Application>Microsoft Office PowerPoint</Application>
  <PresentationFormat>On-screen Show (4:3)</PresentationFormat>
  <Paragraphs>18</Paragraphs>
  <Slides>4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          E- TENDER IS MANDATORY FOR ANY PURCHASE/PROCURMENT/WORKS BEYOND Rs 5,00,00/- ( Rupees Five lakh) as per G. O. No- 3060-F(Y) dated 11/06/2014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Shrabana</dc:creator>
  <cp:lastModifiedBy>HP</cp:lastModifiedBy>
  <cp:revision>7</cp:revision>
  <dcterms:created xsi:type="dcterms:W3CDTF">2015-04-01T15:26:32Z</dcterms:created>
  <dcterms:modified xsi:type="dcterms:W3CDTF">2015-04-08T13:04:39Z</dcterms:modified>
</cp:coreProperties>
</file>